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  <Override PartName="/drs/shapexml.xml" ContentType="application/vnd.ms-office.DrsShape+xml"/>
</Types>
</file>

<file path=_rels/.rels><?xml version="1.0" encoding="UTF-8" standalone="yes"?>
<Relationships xmlns="http://schemas.openxmlformats.org/package/2006/relationships"><Relationship Id="rId2" Type="http://schemas.microsoft.com/office/2006/relationships/shapeXml" Target="drs/shapexml.xml"/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t9nn0TEarc0BflMhh+ylee==" textCheckSum="Y96YHN==" fHybridRaster="0" shapeId="6" ver="1"/>
</file>

<file path=drs/shapexml.xml><?xml version="1.0" encoding="utf-8"?>
<p:sp xmlns:p="http://schemas.openxmlformats.org/presentationml/2006/main" xmlns:a="http://schemas.openxmlformats.org/drawingml/2006/main" xmlns:r="http://schemas.openxmlformats.org/officeDocument/2006/relationships">
  <p:nvSpPr>
    <p:cNvPr id="6" name="任意形状 8"/>
    <p:cNvSpPr/>
    <p:nvPr userDrawn="1"/>
  </p:nvSpPr>
  <p:spPr>
    <a:xfrm rot="10800000">
      <a:off x="0" y="5480050"/>
      <a:ext cx="1058863" cy="1377950"/>
    </a:xfrm>
    <a:custGeom>
      <a:avLst/>
      <a:gdLst>
        <a:gd name="connsiteX0" fmla="*/ 361564 w 3507050"/>
        <a:gd name="connsiteY0" fmla="*/ 0 h 3419170"/>
        <a:gd name="connsiteX1" fmla="*/ 3507050 w 3507050"/>
        <a:gd name="connsiteY1" fmla="*/ 0 h 3419170"/>
        <a:gd name="connsiteX2" fmla="*/ 3507050 w 3507050"/>
        <a:gd name="connsiteY2" fmla="*/ 3045349 h 3419170"/>
        <a:gd name="connsiteX3" fmla="*/ 3329322 w 3507050"/>
        <a:gd name="connsiteY3" fmla="*/ 3151539 h 3419170"/>
        <a:gd name="connsiteX4" fmla="*/ 2254631 w 3507050"/>
        <a:gd name="connsiteY4" fmla="*/ 3419170 h 3419170"/>
        <a:gd name="connsiteX5" fmla="*/ 0 w 3507050"/>
        <a:gd name="connsiteY5" fmla="*/ 1201750 h 3419170"/>
        <a:gd name="connsiteX6" fmla="*/ 272122 w 3507050"/>
        <a:gd name="connsiteY6" fmla="*/ 144796 h 3419170"/>
      </a:gdLst>
      <a:ahLst/>
      <a:cxnLst>
        <a:cxn ang="0">
          <a:pos x="connsiteX0" y="connsiteY0"/>
        </a:cxn>
        <a:cxn ang="0">
          <a:pos x="connsiteX1" y="connsiteY1"/>
        </a:cxn>
        <a:cxn ang="0">
          <a:pos x="connsiteX2" y="connsiteY2"/>
        </a:cxn>
        <a:cxn ang="0">
          <a:pos x="connsiteX3" y="connsiteY3"/>
        </a:cxn>
        <a:cxn ang="0">
          <a:pos x="connsiteX4" y="connsiteY4"/>
        </a:cxn>
        <a:cxn ang="0">
          <a:pos x="connsiteX5" y="connsiteY5"/>
        </a:cxn>
        <a:cxn ang="0">
          <a:pos x="connsiteX6" y="connsiteY6"/>
        </a:cxn>
      </a:cxnLst>
      <a:rect l="l" t="t" r="r" b="b"/>
      <a:pathLst>
        <a:path w="3507050" h="3419170">
          <a:moveTo>
            <a:pt x="361564" y="0"/>
          </a:moveTo>
          <a:lnTo>
            <a:pt x="3507050" y="0"/>
          </a:lnTo>
          <a:lnTo>
            <a:pt x="3507050" y="3045349"/>
          </a:lnTo>
          <a:lnTo>
            <a:pt x="3329322" y="3151539"/>
          </a:lnTo>
          <a:cubicBezTo>
            <a:pt x="3009856" y="3322220"/>
            <a:pt x="2643756" y="3419170"/>
            <a:pt x="2254631" y="3419170"/>
          </a:cubicBezTo>
          <a:cubicBezTo>
            <a:pt x="1009433" y="3419170"/>
            <a:pt x="0" y="2426397"/>
            <a:pt x="0" y="1201750"/>
          </a:cubicBezTo>
          <a:cubicBezTo>
            <a:pt x="0" y="819048"/>
            <a:pt x="98578" y="458990"/>
            <a:pt x="272122" y="144796"/>
          </a:cubicBezTo>
          <a:close/>
        </a:path>
      </a:pathLst>
    </a:custGeom>
    <a:gradFill>
      <a:gsLst>
        <a:gs pos="0">
          <a:srgbClr val="FFFFFF">
            <a:alpha val="10000"/>
          </a:srgbClr>
        </a:gs>
        <a:gs pos="100000">
          <a:srgbClr val="D8D8E4">
            <a:lumMod val="90000"/>
            <a:alpha val="24000"/>
          </a:srgbClr>
        </a:gs>
      </a:gsLst>
      <a:lin ang="5400000" scaled="0"/>
    </a:gradFill>
    <a:ln>
      <a:noFill/>
    </a:ln>
  </p:spPr>
  <p:style>
    <a:lnRef idx="2">
      <a:schemeClr val="accent1">
        <a:shade val="50000"/>
      </a:schemeClr>
    </a:lnRef>
    <a:fillRef idx="1">
      <a:schemeClr val="accent1"/>
    </a:fillRef>
    <a:effectRef idx="0">
      <a:schemeClr val="accent1"/>
    </a:effectRef>
    <a:fontRef idx="minor">
      <a:schemeClr val="lt1"/>
    </a:fontRef>
  </p:style>
  <p:txBody>
    <a:bodyPr wrap="square" rtlCol="0" anchor="ctr">
      <a:noAutofit/>
    </a:bodyPr>
    <a:p>
      <a:pPr algn="ctr" fontAlgn="base"/>
      <a:endParaRPr kumimoji="1" lang="zh-CN" altLang="en-US" sz="1015" strike="noStrike" noProof="1" dirty="0">
        <a:solidFill>
          <a:schemeClr val="lt1"/>
        </a:solidFill>
        <a:highlight>
          <a:srgbClr val="1171F1"/>
        </a:highlight>
        <a:latin typeface="微软雅黑" panose="020B0503020204020204" charset="-122"/>
        <a:ea typeface="微软雅黑" panose="020B0503020204020204" charset="-122"/>
      </a:endParaRPr>
    </a:p>
  </p:txBody>
</p:sp>
</file>